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notesMasterIdLst>
    <p:notesMasterId r:id="rId6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notesMaster" Target="notesMasters/notesMaster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63" Type="http://schemas.openxmlformats.org/officeDocument/2006/relationships/theme" Target="theme/theme1.xml"/><Relationship Id="rId6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Lexer: iterate over source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two rules are term (add/subtract) and factor (multi/division)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Provide syntax error messages. Scoping and variable typing. Optimisation. Direct execution through tree traversal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Represent higher level constructs like loops, assignments, conditions. Don't fit the binary operations where you need to know the right and left operands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Concise form for single statements. Only important components are the condition, statements and in this case, the type of block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Parentheses around condition are optional. Explicit check is more efficient, explicit error message, not a grouping expression in this context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2024-07-04T02:59:01Z</dcterms:created>
  <dcterms:modified xsi:type="dcterms:W3CDTF">2024-07-04T02:59:01Z</dcterms:modified>
</cp:coreProperties>
</file>